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9" r:id="rId46"/>
    <p:sldId id="304" r:id="rId47"/>
    <p:sldId id="305" r:id="rId48"/>
    <p:sldId id="306" r:id="rId49"/>
    <p:sldId id="307" r:id="rId50"/>
    <p:sldId id="308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4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560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DB15-B230-43B8-8C58-32C9BFDDE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BA0C3-913A-4360-94A5-B1743677B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D05B7-E9D9-4F02-8537-F88257E8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E0AC-0C4B-4F1A-AA4F-299C2E2F48E7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B3209-1FCE-4F60-A9A0-152B85FB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545B8-47DC-4A02-8A86-83C0C53F6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179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AB77-2FB1-4617-81D9-E43F2BC7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A4770-08DC-4A85-88FF-34AA12224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57EBE-07CE-4787-9D3C-16693D187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E0AC-0C4B-4F1A-AA4F-299C2E2F48E7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3404B-3F10-4277-A024-FFA884B9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F4A34-87D5-409D-AD11-99CDA06F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2224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CA675E-800D-4C3D-870C-506BB7D30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757D6-6FE7-4916-A100-4651CBD26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64D57-318F-4FBE-85B1-749F6A892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E0AC-0C4B-4F1A-AA4F-299C2E2F48E7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24A67-EA0E-4C25-8027-7D7CC23AD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58F96-279D-40A9-ABB0-BCD749D22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3779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9E14C-1428-4AB9-8646-89CF8C1D5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40C24-55E7-48CD-ADFC-BE07BCE6C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EF5F4-5098-4FB2-AF92-574FF84DF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E0AC-0C4B-4F1A-AA4F-299C2E2F48E7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65A63-2828-469C-B97E-AE65ED83E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175DB-11A4-4B64-B28A-1C736899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85961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6777F-7588-40B9-AAF5-7942CDB1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784E8-62E5-437B-9927-0B9CCDA4C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D1BCB-A41E-4662-A4FE-E533610A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E0AC-0C4B-4F1A-AA4F-299C2E2F48E7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CD449-F7C6-41E3-9720-6BEDF9EAC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AC702-6003-46FA-911B-694B2A62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92650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CE1F-1273-4CFE-9626-781E0DF2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2FF69-445D-47EF-ABA3-1D0CDEF96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05C2B-4029-4100-98CB-9606E3A72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036B8-FD2B-4D3D-9EBA-B154C19F7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E0AC-0C4B-4F1A-AA4F-299C2E2F48E7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C9FC8-7FAB-473F-A2A9-DA9B8A39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4F169-EEBD-4D19-84A3-82321FFF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98955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8F7B-09A8-4BC6-A50D-2849C6BD0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6A3DE-ECA4-4DEB-979A-2D415A1EC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7F7C4-862A-4F88-8773-E35DC2626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6326AA-01C6-48C6-8604-4D5220797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E12D51-A157-40E5-85DF-119DE49F3A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B63B9-7BE3-4E50-B7D3-47C5AB3DA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E0AC-0C4B-4F1A-AA4F-299C2E2F48E7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B2885C-9911-412F-9428-0F4C14DEE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33D8BB-6781-4AF7-80EE-69520212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7347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4379-FFF9-4569-9F14-9083A1D1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89E3A-533A-4B8C-BAE0-43E44C77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E0AC-0C4B-4F1A-AA4F-299C2E2F48E7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796C2-A237-4E0E-9101-06894920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1E3AA-D7A8-417F-BE09-576E33E2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4401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2BB334-28CE-4C7A-AA4A-519C3771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E0AC-0C4B-4F1A-AA4F-299C2E2F48E7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AC19D-7F5B-4AAA-9D85-8E869D8C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9E8A7-BE30-4FFE-A861-AD455F8F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66211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46D9-42BD-4B6D-A44C-5A876E76F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E13A8-02DA-4BD4-883F-4837B3C66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2B5F1-A4AC-4820-B758-AEBDF22A7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CD14B-61C6-4592-BA1D-075ACEA67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E0AC-0C4B-4F1A-AA4F-299C2E2F48E7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EC161-E647-4DB9-BD85-ED2DA973A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3E17E-56B0-4143-B79D-E864E0AE2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0971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6F86-9423-409A-9510-AD9EFA0D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708D98-7C9B-4A95-B754-F0637FD4FF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48EAC-734F-42B8-A964-0188C302D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F7886-CEE0-499C-BD2D-E77FFAE1C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EE0AC-0C4B-4F1A-AA4F-299C2E2F48E7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8014C-4D3E-42C3-9CD3-19DC9F504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1C736-2D75-4CAE-B0C7-9C3317C0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72884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F9665F-7C66-4EEC-8380-DBDEF8F57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ECA11-79DC-40A1-892F-6E47C7F33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9D3CA-C9B8-4C4E-8608-63858BAFF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EE0AC-0C4B-4F1A-AA4F-299C2E2F48E7}" type="datetimeFigureOut">
              <a:rPr lang="es-PE" smtClean="0"/>
              <a:t>12/10/2021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3DC9-5872-40AA-9FA1-81B074E4E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3606A-3C34-45F6-A6D2-D0D189B62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435D7-3F69-47D0-9C69-D685C1AA4274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44028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8A79B-9FE5-4071-BED3-DFAC0C6D0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A7BBE6-67DA-4189-A5B0-B0AD5D3AE2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7506F-4294-496F-93FB-B9393FDA2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4" r="2850" b="5670"/>
          <a:stretch/>
        </p:blipFill>
        <p:spPr>
          <a:xfrm>
            <a:off x="367469" y="0"/>
            <a:ext cx="11477002" cy="64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64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4D17A1-ED9A-4247-B2AE-739615029E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2" r="3201" b="5919"/>
          <a:stretch/>
        </p:blipFill>
        <p:spPr>
          <a:xfrm>
            <a:off x="307649" y="0"/>
            <a:ext cx="11494094" cy="64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74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18565-AE34-4E41-BF05-0C9736A76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4" r="2850" b="5919"/>
          <a:stretch/>
        </p:blipFill>
        <p:spPr>
          <a:xfrm>
            <a:off x="367469" y="0"/>
            <a:ext cx="11477002" cy="64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49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6D94E9-ED84-4FB8-9AA7-4D85C1780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" r="2500" b="6168"/>
          <a:stretch/>
        </p:blipFill>
        <p:spPr>
          <a:xfrm>
            <a:off x="341832" y="0"/>
            <a:ext cx="11545368" cy="64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8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592BF-2630-473C-BE56-D9C007579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" r="2570" b="6044"/>
          <a:stretch/>
        </p:blipFill>
        <p:spPr>
          <a:xfrm>
            <a:off x="324740" y="-1"/>
            <a:ext cx="11553914" cy="644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48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99DECA-B8E4-412A-A46F-0AA4A477A0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" r="2640" b="5794"/>
          <a:stretch/>
        </p:blipFill>
        <p:spPr>
          <a:xfrm>
            <a:off x="350378" y="0"/>
            <a:ext cx="11519730" cy="64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32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E97C7-1B17-4810-B2B9-C2A0A55AC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" r="2850" b="6293"/>
          <a:stretch/>
        </p:blipFill>
        <p:spPr>
          <a:xfrm>
            <a:off x="316194" y="0"/>
            <a:ext cx="11528277" cy="642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8775E-D9B0-4C90-ADD7-EB1988863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" r="2920" b="6043"/>
          <a:stretch/>
        </p:blipFill>
        <p:spPr>
          <a:xfrm>
            <a:off x="324740" y="0"/>
            <a:ext cx="11511185" cy="644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0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DA012-BF94-4170-86BB-5803448C5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" r="2851" b="6043"/>
          <a:stretch/>
        </p:blipFill>
        <p:spPr>
          <a:xfrm>
            <a:off x="341832" y="0"/>
            <a:ext cx="11502639" cy="644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63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B9EC04-A19A-4284-82DC-9F2A5C01A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4" r="2710" b="6168"/>
          <a:stretch/>
        </p:blipFill>
        <p:spPr>
          <a:xfrm>
            <a:off x="358923" y="0"/>
            <a:ext cx="11502640" cy="64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45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CF789-1A5F-4BD9-A06B-34869FDFC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" r="2711" b="6168"/>
          <a:stretch/>
        </p:blipFill>
        <p:spPr>
          <a:xfrm>
            <a:off x="341832" y="0"/>
            <a:ext cx="11519731" cy="64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0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1D4B88-7CF8-4C04-BCA8-F4A8FE25B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" r="2851" b="5919"/>
          <a:stretch/>
        </p:blipFill>
        <p:spPr>
          <a:xfrm>
            <a:off x="341832" y="0"/>
            <a:ext cx="11502639" cy="64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8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458FF3-6F1C-4DBF-AC26-D0AA4F4FA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3" r="2640" b="5795"/>
          <a:stretch/>
        </p:blipFill>
        <p:spPr>
          <a:xfrm>
            <a:off x="307649" y="-1"/>
            <a:ext cx="11562460" cy="64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0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3458B-333B-4D4E-B962-28D3ACC2D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4" r="2430" b="5670"/>
          <a:stretch/>
        </p:blipFill>
        <p:spPr>
          <a:xfrm>
            <a:off x="393107" y="0"/>
            <a:ext cx="11502639" cy="64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52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AF9E31-4096-4E0F-82F9-D56FB208B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" r="2571" b="6168"/>
          <a:stretch/>
        </p:blipFill>
        <p:spPr>
          <a:xfrm>
            <a:off x="341832" y="0"/>
            <a:ext cx="11536822" cy="64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31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16F5C-2F05-47F8-99F2-EA13B24E6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3" r="2500" b="6168"/>
          <a:stretch/>
        </p:blipFill>
        <p:spPr>
          <a:xfrm>
            <a:off x="307649" y="0"/>
            <a:ext cx="11579552" cy="64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25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018C6A-EF74-4A68-9C40-72F10E3C5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4" r="2920" b="6293"/>
          <a:stretch/>
        </p:blipFill>
        <p:spPr>
          <a:xfrm>
            <a:off x="333286" y="0"/>
            <a:ext cx="11502639" cy="642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55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38A18-F252-4C19-A34E-A36946684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" r="2500" b="6293"/>
          <a:stretch/>
        </p:blipFill>
        <p:spPr>
          <a:xfrm>
            <a:off x="324740" y="0"/>
            <a:ext cx="11562460" cy="642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05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663FC-F366-4BC9-8ECE-AB656C799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" r="2850" b="6542"/>
          <a:stretch/>
        </p:blipFill>
        <p:spPr>
          <a:xfrm>
            <a:off x="333286" y="0"/>
            <a:ext cx="11511185" cy="640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75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593DA-D206-4BD2-849B-0B57164CF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4" r="2500" b="6168"/>
          <a:stretch/>
        </p:blipFill>
        <p:spPr>
          <a:xfrm>
            <a:off x="358922" y="0"/>
            <a:ext cx="11528277" cy="64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82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8AD82-9EF5-4131-BFA3-FC192B193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" r="2780" b="6293"/>
          <a:stretch/>
        </p:blipFill>
        <p:spPr>
          <a:xfrm>
            <a:off x="333286" y="0"/>
            <a:ext cx="11519731" cy="642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06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40B218-6935-4177-A156-9788386FB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4" r="2990" b="6418"/>
          <a:stretch/>
        </p:blipFill>
        <p:spPr>
          <a:xfrm>
            <a:off x="341832" y="0"/>
            <a:ext cx="11485547" cy="641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51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12CC35-7F8D-43F4-9BD6-D6D7EB490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4" r="3131" b="6043"/>
          <a:stretch/>
        </p:blipFill>
        <p:spPr>
          <a:xfrm>
            <a:off x="384560" y="0"/>
            <a:ext cx="11425727" cy="644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75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142BA-4434-49A9-9E5B-71D36ACAE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4" r="2641" b="5919"/>
          <a:stretch/>
        </p:blipFill>
        <p:spPr>
          <a:xfrm>
            <a:off x="341832" y="0"/>
            <a:ext cx="11528276" cy="64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95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BA7F0-1415-437E-BABD-C50CD11D1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" r="2920" b="5545"/>
          <a:stretch/>
        </p:blipFill>
        <p:spPr>
          <a:xfrm>
            <a:off x="350378" y="0"/>
            <a:ext cx="11485547" cy="64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83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C3ED5-4B0E-4BD2-A2C2-2A122AECB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" r="2711" b="5545"/>
          <a:stretch/>
        </p:blipFill>
        <p:spPr>
          <a:xfrm>
            <a:off x="341832" y="0"/>
            <a:ext cx="11519731" cy="64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39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9D917-CBCE-4E8D-8A3C-E42CC93CD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" r="3061" b="5919"/>
          <a:stretch/>
        </p:blipFill>
        <p:spPr>
          <a:xfrm>
            <a:off x="282010" y="0"/>
            <a:ext cx="11536823" cy="64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86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C2771-9160-45B5-9866-32DF69BE2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" r="2710" b="5794"/>
          <a:stretch/>
        </p:blipFill>
        <p:spPr>
          <a:xfrm>
            <a:off x="324740" y="0"/>
            <a:ext cx="11536823" cy="64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83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119E4-D0F7-4C5F-A49E-439C3384E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4" r="2500" b="6043"/>
          <a:stretch/>
        </p:blipFill>
        <p:spPr>
          <a:xfrm>
            <a:off x="333286" y="0"/>
            <a:ext cx="11553914" cy="644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20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5D9656-A457-4F60-999C-A3F15B604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" r="2780" b="6167"/>
          <a:stretch/>
        </p:blipFill>
        <p:spPr>
          <a:xfrm>
            <a:off x="299103" y="-1"/>
            <a:ext cx="11553914" cy="64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05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E9852-1431-4D36-BDA9-A467C1EF2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" r="2570" b="5794"/>
          <a:stretch/>
        </p:blipFill>
        <p:spPr>
          <a:xfrm>
            <a:off x="324740" y="0"/>
            <a:ext cx="11553914" cy="64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21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83333E-DAB7-452E-840D-2EA8AC1C6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" r="2571" b="6293"/>
          <a:stretch/>
        </p:blipFill>
        <p:spPr>
          <a:xfrm>
            <a:off x="341832" y="0"/>
            <a:ext cx="11536822" cy="642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46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0B1017-B322-4358-8127-087D3E790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4" r="2921" b="5794"/>
          <a:stretch/>
        </p:blipFill>
        <p:spPr>
          <a:xfrm>
            <a:off x="341832" y="0"/>
            <a:ext cx="11494093" cy="64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92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6AEE37-A90A-4069-810E-314D717FD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" r="2149" b="5794"/>
          <a:stretch/>
        </p:blipFill>
        <p:spPr>
          <a:xfrm>
            <a:off x="316194" y="0"/>
            <a:ext cx="11613735" cy="64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35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08268-8975-47CA-824F-88B96889C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" r="2430" b="5545"/>
          <a:stretch/>
        </p:blipFill>
        <p:spPr>
          <a:xfrm>
            <a:off x="299103" y="0"/>
            <a:ext cx="11596644" cy="64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52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5AF3E-48E8-4B4A-A2A1-185962C74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4" r="2500" b="5794"/>
          <a:stretch/>
        </p:blipFill>
        <p:spPr>
          <a:xfrm>
            <a:off x="358923" y="0"/>
            <a:ext cx="11528278" cy="64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44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0418C1-D8B8-44A8-91EA-822133A3A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" r="2500" b="5919"/>
          <a:stretch/>
        </p:blipFill>
        <p:spPr>
          <a:xfrm>
            <a:off x="316194" y="0"/>
            <a:ext cx="11571006" cy="64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03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B8720-3B3B-48A3-BD13-17D4ECEBD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" r="2430" b="5545"/>
          <a:stretch/>
        </p:blipFill>
        <p:spPr>
          <a:xfrm>
            <a:off x="316194" y="0"/>
            <a:ext cx="11579552" cy="64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76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9729C-E14E-4A62-9EF2-221CEFC6B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" r="2570" b="6293"/>
          <a:stretch/>
        </p:blipFill>
        <p:spPr>
          <a:xfrm>
            <a:off x="324740" y="0"/>
            <a:ext cx="11553914" cy="642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04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E2E6E-07F4-4066-92F6-2961FEC2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</a:t>
            </a:r>
            <a:endParaRPr lang="es-P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C0D1-3F82-4831-9AB4-539B710BB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Kibana</a:t>
            </a:r>
            <a:r>
              <a:rPr lang="es-ES" dirty="0"/>
              <a:t>,  </a:t>
            </a:r>
            <a:r>
              <a:rPr lang="es-ES" dirty="0" err="1"/>
              <a:t>Grafana</a:t>
            </a:r>
            <a:r>
              <a:rPr lang="es-ES" dirty="0"/>
              <a:t>: revisión del flujo de datos.</a:t>
            </a:r>
          </a:p>
          <a:p>
            <a:r>
              <a:rPr lang="es-ES" dirty="0"/>
              <a:t>Kafka, Git: manejo de versiones y aserciones.</a:t>
            </a:r>
          </a:p>
          <a:p>
            <a:r>
              <a:rPr lang="es-ES" dirty="0" err="1"/>
              <a:t>Slack</a:t>
            </a:r>
            <a:r>
              <a:rPr lang="es-ES" dirty="0"/>
              <a:t>, email: comunicación en el equipo.</a:t>
            </a:r>
          </a:p>
          <a:p>
            <a:r>
              <a:rPr lang="es-ES" dirty="0" err="1"/>
              <a:t>Logstash</a:t>
            </a:r>
            <a:r>
              <a:rPr lang="es-ES" dirty="0"/>
              <a:t> </a:t>
            </a:r>
          </a:p>
          <a:p>
            <a:r>
              <a:rPr lang="es-ES" dirty="0"/>
              <a:t>Trello: tareas a realizar, </a:t>
            </a:r>
            <a:r>
              <a:rPr lang="es-ES" dirty="0" err="1"/>
              <a:t>kpi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24807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E6F9EC-8366-47EF-BE20-CCBFF1D95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" r="2641" b="5794"/>
          <a:stretch/>
        </p:blipFill>
        <p:spPr>
          <a:xfrm>
            <a:off x="333286" y="0"/>
            <a:ext cx="11536822" cy="64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73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BF61FC-26B7-4CF3-BB6B-408DE2DBB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" r="2430" b="5794"/>
          <a:stretch/>
        </p:blipFill>
        <p:spPr>
          <a:xfrm>
            <a:off x="316194" y="0"/>
            <a:ext cx="11579552" cy="64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63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FAB44-E5DD-4149-8FF8-00ECAEE20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" r="2640" b="5919"/>
          <a:stretch/>
        </p:blipFill>
        <p:spPr>
          <a:xfrm>
            <a:off x="350378" y="0"/>
            <a:ext cx="11519730" cy="64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36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99ECD0-8525-47AE-91B6-0EC76D5CD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" r="2571" b="5794"/>
          <a:stretch/>
        </p:blipFill>
        <p:spPr>
          <a:xfrm>
            <a:off x="341832" y="0"/>
            <a:ext cx="11536822" cy="64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7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6B1745-6D6A-4AB9-8D96-F4C6B5A67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" r="2640" b="5421"/>
          <a:stretch/>
        </p:blipFill>
        <p:spPr>
          <a:xfrm>
            <a:off x="350378" y="0"/>
            <a:ext cx="11519730" cy="648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028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E435A-8F07-4629-AC20-EBA55DC06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3" r="2570" b="5919"/>
          <a:stretch/>
        </p:blipFill>
        <p:spPr>
          <a:xfrm>
            <a:off x="307649" y="0"/>
            <a:ext cx="11571006" cy="64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1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BBCD21-566B-42E2-97A4-C081455CCF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" r="2780" b="5545"/>
          <a:stretch/>
        </p:blipFill>
        <p:spPr>
          <a:xfrm>
            <a:off x="324740" y="0"/>
            <a:ext cx="11528277" cy="64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36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1E891C-EE06-4407-AB10-740F7F5D7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" r="2430" b="5794"/>
          <a:stretch/>
        </p:blipFill>
        <p:spPr>
          <a:xfrm>
            <a:off x="324740" y="0"/>
            <a:ext cx="11571006" cy="64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419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903E23-47BC-49D9-B263-370DA4E2F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" r="2850" b="6542"/>
          <a:stretch/>
        </p:blipFill>
        <p:spPr>
          <a:xfrm>
            <a:off x="350378" y="0"/>
            <a:ext cx="11494093" cy="640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86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1AF77F-FF9E-424D-AF2E-8EB2E465C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" r="2711" b="5670"/>
          <a:stretch/>
        </p:blipFill>
        <p:spPr>
          <a:xfrm>
            <a:off x="324740" y="0"/>
            <a:ext cx="11536823" cy="64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02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84F1F-9B29-4D04-8370-E99CA9260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" r="2571" b="5545"/>
          <a:stretch/>
        </p:blipFill>
        <p:spPr>
          <a:xfrm>
            <a:off x="341832" y="0"/>
            <a:ext cx="11536822" cy="64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26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2ADB2-048C-434A-9B98-61CA8196C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3" r="2780" b="5919"/>
          <a:stretch/>
        </p:blipFill>
        <p:spPr>
          <a:xfrm>
            <a:off x="307648" y="0"/>
            <a:ext cx="11545369" cy="64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35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A2D7BF-0529-45EF-ADF5-180392DA1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" r="2571" b="5670"/>
          <a:stretch/>
        </p:blipFill>
        <p:spPr>
          <a:xfrm>
            <a:off x="341832" y="0"/>
            <a:ext cx="11536822" cy="64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843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36CD2-6B38-411A-B32C-00B8C6E47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" r="2571" b="5670"/>
          <a:stretch/>
        </p:blipFill>
        <p:spPr>
          <a:xfrm>
            <a:off x="341832" y="0"/>
            <a:ext cx="11536822" cy="64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08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F4BF8-D78A-4E43-89BD-89D4B289E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" r="2710" b="5919"/>
          <a:stretch/>
        </p:blipFill>
        <p:spPr>
          <a:xfrm>
            <a:off x="333286" y="0"/>
            <a:ext cx="11528277" cy="64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36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8489F2-DCBA-405B-BC35-2DDA81E73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3" r="2920" b="5296"/>
          <a:stretch/>
        </p:blipFill>
        <p:spPr>
          <a:xfrm>
            <a:off x="341832" y="0"/>
            <a:ext cx="11494093" cy="649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84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B401D1-D2A3-4BCE-A649-239BB98E9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" r="2500" b="6168"/>
          <a:stretch/>
        </p:blipFill>
        <p:spPr>
          <a:xfrm>
            <a:off x="350378" y="0"/>
            <a:ext cx="11536822" cy="64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524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705C5E-4F7D-4B9C-9EC1-36BEC31B2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" r="2991" b="5919"/>
          <a:stretch/>
        </p:blipFill>
        <p:spPr>
          <a:xfrm>
            <a:off x="333286" y="0"/>
            <a:ext cx="11494093" cy="64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08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9D387-4263-43B8-9DE1-B94B60FCB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" r="2570" b="5794"/>
          <a:stretch/>
        </p:blipFill>
        <p:spPr>
          <a:xfrm>
            <a:off x="316194" y="0"/>
            <a:ext cx="11562460" cy="64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371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83B4A-C4C8-4C52-91C2-FDD42AD44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" r="2710" b="5670"/>
          <a:stretch/>
        </p:blipFill>
        <p:spPr>
          <a:xfrm>
            <a:off x="333286" y="0"/>
            <a:ext cx="11528277" cy="64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659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9A24B1-2C34-4496-941A-8A899037E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" r="2570" b="6168"/>
          <a:stretch/>
        </p:blipFill>
        <p:spPr>
          <a:xfrm>
            <a:off x="350378" y="0"/>
            <a:ext cx="11528276" cy="64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227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1967E-221F-4A77-8E01-054279529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" r="3130" b="6043"/>
          <a:stretch/>
        </p:blipFill>
        <p:spPr>
          <a:xfrm>
            <a:off x="316194" y="0"/>
            <a:ext cx="11494094" cy="644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58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CDD6B-0090-41B1-BBAB-3B566BBCC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" r="2640" b="5919"/>
          <a:stretch/>
        </p:blipFill>
        <p:spPr>
          <a:xfrm>
            <a:off x="350378" y="0"/>
            <a:ext cx="11519730" cy="64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42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2A5300-1E41-4E56-B9EE-D84F55A52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4" r="2920" b="6418"/>
          <a:stretch/>
        </p:blipFill>
        <p:spPr>
          <a:xfrm>
            <a:off x="333286" y="0"/>
            <a:ext cx="11502639" cy="641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8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7DA26F-8913-4A80-9F79-403E21AB4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4" r="3201" b="6293"/>
          <a:stretch/>
        </p:blipFill>
        <p:spPr>
          <a:xfrm>
            <a:off x="358923" y="0"/>
            <a:ext cx="11442820" cy="642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87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38</Words>
  <Application>Microsoft Office PowerPoint</Application>
  <PresentationFormat>Widescreen</PresentationFormat>
  <Paragraphs>6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Herramientas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</dc:creator>
  <cp:lastModifiedBy>Christian</cp:lastModifiedBy>
  <cp:revision>11</cp:revision>
  <dcterms:created xsi:type="dcterms:W3CDTF">2021-10-07T21:46:17Z</dcterms:created>
  <dcterms:modified xsi:type="dcterms:W3CDTF">2021-10-12T17:52:27Z</dcterms:modified>
</cp:coreProperties>
</file>